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2" r:id="rId9"/>
    <p:sldId id="263" r:id="rId10"/>
    <p:sldId id="265" r:id="rId11"/>
    <p:sldId id="264" r:id="rId12"/>
    <p:sldId id="272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48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2171E-93F2-4F02-AFD6-DE5C18AEB6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CC62B-FF90-4312-B97E-280233B455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7B455-C376-4467-BFA5-4834E2A3FF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69B6B-0691-4286-8AFF-ECA7F61C95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8D9FA-2D87-41F6-AAEA-D354DDCA11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58535-5C53-4BF9-8D70-67AFDCFD74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15273-A8B4-464E-8FA7-CE5B5FF1F7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E81F5-CB13-4FA6-BB20-77DA520B0A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5898C-B2FD-4AE8-90F2-0924BF3FB6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17477-AA1F-4089-BA22-A0BC1E7796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5F162-95F5-4241-9AEC-6202E9F44D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5E1E8AB-A61A-437A-B9C6-AFD8AADA477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52959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286000" y="4876800"/>
            <a:ext cx="1384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Trapezius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5257800" y="1905000"/>
            <a:ext cx="35639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O: occipital bone, vertebrae</a:t>
            </a:r>
          </a:p>
          <a:p>
            <a:r>
              <a:rPr lang="en-US"/>
              <a:t> I: scapula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410200" y="3200400"/>
            <a:ext cx="3455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F: extend head, fix scapula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utoUpdateAnimBg="0"/>
      <p:bldP spid="2054" grpId="0" autoUpdateAnimBg="0"/>
      <p:bldP spid="2055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457200"/>
            <a:ext cx="703897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810000" y="4953000"/>
            <a:ext cx="166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Teres minor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089525" y="5603875"/>
            <a:ext cx="3790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F: laterally rotate, adduct arm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838200" y="5486400"/>
            <a:ext cx="3616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O: Lateral border of scapula</a:t>
            </a:r>
          </a:p>
          <a:p>
            <a:r>
              <a:rPr lang="en-US"/>
              <a:t> I: humerus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utoUpdateAnimBg="0"/>
      <p:bldP spid="11268" grpId="0" autoUpdateAnimBg="0"/>
      <p:bldP spid="1126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28600"/>
            <a:ext cx="703897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810000" y="4724400"/>
            <a:ext cx="164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Teres major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143000" y="5334000"/>
            <a:ext cx="35321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O: inferior angle of scapula</a:t>
            </a:r>
          </a:p>
          <a:p>
            <a:r>
              <a:rPr lang="en-US"/>
              <a:t> I: humerus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638800" y="5410200"/>
            <a:ext cx="2838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F: extend, adduct arm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utoUpdateAnimBg="0"/>
      <p:bldP spid="10244" grpId="0" autoUpdateAnimBg="0"/>
      <p:bldP spid="1024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Muscles of the Upper Arm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036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711517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600200" y="5105400"/>
            <a:ext cx="193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Biceps brachii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257800" y="1295400"/>
            <a:ext cx="25082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O: scapula</a:t>
            </a:r>
          </a:p>
          <a:p>
            <a:r>
              <a:rPr lang="en-US"/>
              <a:t> I: radial tuberosity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334000" y="2667000"/>
            <a:ext cx="288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F: flex forearm &amp; arm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utoUpdateAnimBg="0"/>
      <p:bldP spid="12292" grpId="0" autoUpdateAnimBg="0"/>
      <p:bldP spid="1229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711517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752600" y="5029200"/>
            <a:ext cx="2017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Triceps brachii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089525" y="1031875"/>
            <a:ext cx="29162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O: scapula &amp; humerus</a:t>
            </a:r>
          </a:p>
          <a:p>
            <a:r>
              <a:rPr lang="en-US"/>
              <a:t> I: olecranon of ulna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546725" y="2403475"/>
            <a:ext cx="3227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F: extend forearm &amp; arm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utoUpdateAnimBg="0"/>
      <p:bldP spid="13316" grpId="0" autoUpdateAnimBg="0"/>
      <p:bldP spid="1331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11517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438400" y="4724400"/>
            <a:ext cx="2246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Coracobrachialis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470525" y="1108075"/>
            <a:ext cx="29321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O: coracoid of scapula</a:t>
            </a:r>
          </a:p>
          <a:p>
            <a:r>
              <a:rPr lang="en-US"/>
              <a:t> I: humerus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622925" y="2555875"/>
            <a:ext cx="294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F: flex and adduct arm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utoUpdateAnimBg="0"/>
      <p:bldP spid="14340" grpId="0" autoUpdateAnimBg="0"/>
      <p:bldP spid="1434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28600"/>
            <a:ext cx="711517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812925" y="4918075"/>
            <a:ext cx="1417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Brachialis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572000" y="838200"/>
            <a:ext cx="35258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O: humerus</a:t>
            </a:r>
          </a:p>
          <a:p>
            <a:r>
              <a:rPr lang="en-US"/>
              <a:t> I: coronoid process of ulna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784725" y="2479675"/>
            <a:ext cx="2027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F: flex forearm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utoUpdateAnimBg="0"/>
      <p:bldP spid="15364" grpId="0" autoUpdateAnimBg="0"/>
      <p:bldP spid="15365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711517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667000" y="4876800"/>
            <a:ext cx="2043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Brachioradialis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8825" y="228600"/>
            <a:ext cx="711517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838200" y="5486400"/>
            <a:ext cx="25019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O: humerus</a:t>
            </a:r>
          </a:p>
          <a:p>
            <a:r>
              <a:rPr lang="en-US"/>
              <a:t> I: styloid of radius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4724400" y="5638800"/>
            <a:ext cx="2027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F: flex forearm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utoUpdateAnimBg="0"/>
      <p:bldP spid="16389" grpId="0" autoUpdateAnimBg="0"/>
      <p:bldP spid="1639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685800"/>
            <a:ext cx="52959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905000" y="5029200"/>
            <a:ext cx="1096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Deltoid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876800" y="1371600"/>
            <a:ext cx="2574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O: clavicle, scapula</a:t>
            </a:r>
          </a:p>
          <a:p>
            <a:r>
              <a:rPr lang="en-US"/>
              <a:t> I: humerus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105400" y="2667000"/>
            <a:ext cx="1874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F: abduct arm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utoUpdateAnimBg="0"/>
      <p:bldP spid="3076" grpId="0" autoUpdateAnimBg="0"/>
      <p:bldP spid="307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762000"/>
            <a:ext cx="52959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286000" y="5181600"/>
            <a:ext cx="2205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Pectoralis Major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394325" y="1260475"/>
            <a:ext cx="26431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O: clavicle, sternum</a:t>
            </a:r>
          </a:p>
          <a:p>
            <a:r>
              <a:rPr lang="en-US"/>
              <a:t> I: humerus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546725" y="2708275"/>
            <a:ext cx="2500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F: flex, adduct arm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utoUpdateAnimBg="0"/>
      <p:bldP spid="4100" grpId="0" autoUpdateAnimBg="0"/>
      <p:bldP spid="410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33400"/>
            <a:ext cx="52959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057400" y="5029200"/>
            <a:ext cx="2222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Pectoralis Minor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546725" y="1108075"/>
            <a:ext cx="28892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O: ribs</a:t>
            </a:r>
          </a:p>
          <a:p>
            <a:r>
              <a:rPr lang="en-US"/>
              <a:t> I: coracoid of scapula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715000" y="2895600"/>
            <a:ext cx="2417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F: depress scapula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/>
      <p:bldP spid="5124" grpId="0" autoUpdateAnimBg="0"/>
      <p:bldP spid="512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762000"/>
            <a:ext cx="53340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981200" y="5257800"/>
            <a:ext cx="2257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Latissimus Dorsi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943600" y="1447800"/>
            <a:ext cx="16970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O: vertebrae</a:t>
            </a:r>
          </a:p>
          <a:p>
            <a:r>
              <a:rPr lang="en-US"/>
              <a:t> I: humerus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867400" y="2819400"/>
            <a:ext cx="2914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F: extend, adduct arm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utoUpdateAnimBg="0"/>
      <p:bldP spid="6148" grpId="0" autoUpdateAnimBg="0"/>
      <p:bldP spid="614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Muscles of the Rotator Cuff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488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85800"/>
            <a:ext cx="53340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362200" y="5105400"/>
            <a:ext cx="1893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Supraspinatus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943600" y="1143000"/>
            <a:ext cx="15716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O: scapula</a:t>
            </a:r>
          </a:p>
          <a:p>
            <a:r>
              <a:rPr lang="en-US"/>
              <a:t> I: humerus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927725" y="2708275"/>
            <a:ext cx="2606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F: abducts arm, stabilize shoulder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utoUpdateAnimBg="0"/>
      <p:bldP spid="7172" grpId="0" autoUpdateAnimBg="0"/>
      <p:bldP spid="717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53340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133600" y="5029200"/>
            <a:ext cx="177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Infraspinatus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867400" y="990600"/>
            <a:ext cx="15716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O: scapula</a:t>
            </a:r>
          </a:p>
          <a:p>
            <a:r>
              <a:rPr lang="en-US"/>
              <a:t> I: humerus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867400" y="2590800"/>
            <a:ext cx="2827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F: laterally rotate arm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  <p:bldP spid="8196" grpId="0" autoUpdateAnimBg="0"/>
      <p:bldP spid="819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04800"/>
            <a:ext cx="703897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429000" y="4724400"/>
            <a:ext cx="187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Subscapularis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524000" y="5257800"/>
            <a:ext cx="15716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O: scapula</a:t>
            </a:r>
          </a:p>
          <a:p>
            <a:r>
              <a:rPr lang="en-US"/>
              <a:t> I: humerus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334000" y="5410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F: medially rotate arm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utoUpdateAnimBg="0"/>
      <p:bldP spid="9221" grpId="0" autoUpdateAnimBg="0"/>
      <p:bldP spid="9222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247</Words>
  <Application>Microsoft Office PowerPoint</Application>
  <PresentationFormat>On-screen Show (4:3)</PresentationFormat>
  <Paragraphs>62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Muscles of the Rotator Cuff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Muscles of the Upper Arm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Computing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jjpellegrini</dc:creator>
  <cp:lastModifiedBy>user</cp:lastModifiedBy>
  <cp:revision>19</cp:revision>
  <dcterms:created xsi:type="dcterms:W3CDTF">2000-10-11T15:27:02Z</dcterms:created>
  <dcterms:modified xsi:type="dcterms:W3CDTF">2017-02-22T15:37:09Z</dcterms:modified>
</cp:coreProperties>
</file>